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AE88-473A-8CA3-5FBF-827F6D2DF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2392387" y="707180"/>
            <a:ext cx="7308756" cy="3678552"/>
          </a:xfrm>
        </p:spPr>
        <p:txBody>
          <a:bodyPr>
            <a:normAutofit/>
          </a:bodyPr>
          <a:lstStyle/>
          <a:p>
            <a:pPr algn="ctr"/>
            <a:r>
              <a:rPr lang="en-GB" sz="8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Welcome</a:t>
            </a:r>
            <a:r>
              <a:rPr lang="en-GB" sz="8800" dirty="0"/>
              <a:t> </a:t>
            </a:r>
            <a:endParaRPr lang="en-US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1FA16-0EC4-3CF4-E825-CB351E286C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4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2F50-A7FC-7E2F-9280-AFADC201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D1BEA-0CE7-C79D-89F9-E2904265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 you 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3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02B5-20AD-4134-59B7-3BC2F04E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পরিচয়</a:t>
            </a:r>
            <a:r>
              <a:rPr lang="en-GB" dirty="0"/>
              <a:t> –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0B665-06B5-7E57-80DB-434D9E4F7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sz="2400" dirty="0" err="1"/>
              <a:t>সঞ্চিতা</a:t>
            </a:r>
            <a:r>
              <a:rPr lang="en-GB" sz="2400" dirty="0"/>
              <a:t> </a:t>
            </a:r>
            <a:r>
              <a:rPr lang="en-GB" sz="2400" dirty="0" err="1"/>
              <a:t>রায়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ইন্সট্রাক্টর-রসায়ন</a:t>
            </a:r>
            <a:endParaRPr lang="en-GB" sz="2400" dirty="0"/>
          </a:p>
          <a:p>
            <a:r>
              <a:rPr lang="en-GB" sz="2400" dirty="0"/>
              <a:t>ফোন-০১৭১৫৫৯০২৩৬</a:t>
            </a:r>
          </a:p>
          <a:p>
            <a:r>
              <a:rPr lang="en-GB" sz="2400" dirty="0" err="1"/>
              <a:t>ইমেইল</a:t>
            </a:r>
            <a:r>
              <a:rPr lang="en-GB" sz="2400" dirty="0"/>
              <a:t>-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B37F1-E940-481E-AFF7-E6DCE7962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11" y="4490358"/>
            <a:ext cx="3158430" cy="37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1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939D-A880-3AB9-C9CE-64A36212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পাঠ্যপুস্তক</a:t>
            </a:r>
            <a:r>
              <a:rPr lang="en-GB" dirty="0"/>
              <a:t> </a:t>
            </a:r>
            <a:r>
              <a:rPr lang="en-GB" dirty="0" err="1"/>
              <a:t>পরিচয়</a:t>
            </a:r>
            <a:r>
              <a:rPr lang="en-GB" dirty="0"/>
              <a:t> 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067D-7E63-4403-6C25-57D06F18C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বিষয়</a:t>
            </a:r>
            <a:r>
              <a:rPr lang="en-GB" sz="2800" dirty="0"/>
              <a:t> :</a:t>
            </a:r>
            <a:r>
              <a:rPr lang="en-GB" sz="2800" dirty="0" err="1"/>
              <a:t>স্বাস্থ্য</a:t>
            </a:r>
            <a:r>
              <a:rPr lang="en-GB" sz="2800" dirty="0"/>
              <a:t> </a:t>
            </a:r>
            <a:r>
              <a:rPr lang="en-GB" sz="2800" dirty="0" err="1"/>
              <a:t>সুরক্ষা</a:t>
            </a:r>
            <a:r>
              <a:rPr lang="en-GB" sz="2800" dirty="0"/>
              <a:t> </a:t>
            </a:r>
          </a:p>
          <a:p>
            <a:r>
              <a:rPr lang="en-GB" sz="2800" dirty="0"/>
              <a:t>শ্রেনি:৭ম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746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B8C8-ACCC-A9E4-2FA2-F0CDB619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আলোচ্য</a:t>
            </a:r>
            <a:r>
              <a:rPr lang="en-GB" dirty="0"/>
              <a:t> </a:t>
            </a:r>
            <a:r>
              <a:rPr lang="en-GB" dirty="0" err="1"/>
              <a:t>অধ্যায়সমূহ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ACFE3-F2DE-1D20-42C4-A56965428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অধ্যায়-৬ষ্ঠ(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আমি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হব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আমার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স্থপতি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অধ্যায়-৭ম(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যোগাযোগে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সঠিক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ভাবে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প্রয়োজন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প্রকাশ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করি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অধ্যায়-৮ম(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সম্পর্কের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যত্ন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করি,ভালো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থাকি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5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5040-5EEC-EC92-DFCE-B3E6C949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 err="1"/>
              <a:t>সবার</a:t>
            </a:r>
            <a:r>
              <a:rPr lang="en-GB" dirty="0"/>
              <a:t> </a:t>
            </a:r>
            <a:r>
              <a:rPr lang="en-GB" dirty="0" err="1"/>
              <a:t>একটি</a:t>
            </a:r>
            <a:r>
              <a:rPr lang="en-GB" dirty="0"/>
              <a:t> </a:t>
            </a:r>
            <a:r>
              <a:rPr lang="en-GB" dirty="0" err="1"/>
              <a:t>করে</a:t>
            </a:r>
            <a:r>
              <a:rPr lang="en-GB" dirty="0"/>
              <a:t> </a:t>
            </a:r>
            <a:r>
              <a:rPr lang="en-GB" dirty="0" err="1"/>
              <a:t>সুপার</a:t>
            </a:r>
            <a:r>
              <a:rPr lang="en-GB" dirty="0"/>
              <a:t> </a:t>
            </a:r>
            <a:r>
              <a:rPr lang="en-GB" dirty="0" err="1"/>
              <a:t>পাওয়ার</a:t>
            </a:r>
            <a:r>
              <a:rPr lang="en-GB" dirty="0"/>
              <a:t> </a:t>
            </a:r>
            <a:r>
              <a:rPr lang="en-GB" dirty="0" err="1"/>
              <a:t>আমরা</a:t>
            </a:r>
            <a:r>
              <a:rPr lang="en-GB" dirty="0"/>
              <a:t> </a:t>
            </a:r>
            <a:r>
              <a:rPr lang="en-GB" dirty="0" err="1"/>
              <a:t>লিখি</a:t>
            </a:r>
            <a:r>
              <a:rPr lang="en-GB" dirty="0"/>
              <a:t> </a:t>
            </a:r>
            <a:r>
              <a:rPr lang="en-GB" dirty="0" err="1"/>
              <a:t>এবং</a:t>
            </a:r>
            <a:r>
              <a:rPr lang="en-GB" dirty="0"/>
              <a:t> </a:t>
            </a:r>
            <a:r>
              <a:rPr lang="en-GB" dirty="0" err="1"/>
              <a:t>একটি</a:t>
            </a:r>
            <a:r>
              <a:rPr lang="en-GB" dirty="0"/>
              <a:t> </a:t>
            </a:r>
            <a:r>
              <a:rPr lang="en-GB" dirty="0" err="1"/>
              <a:t>বাক্সে</a:t>
            </a:r>
            <a:r>
              <a:rPr lang="en-GB" dirty="0"/>
              <a:t> </a:t>
            </a:r>
            <a:r>
              <a:rPr lang="en-GB" dirty="0" err="1"/>
              <a:t>রাখি</a:t>
            </a:r>
            <a:r>
              <a:rPr lang="en-GB" dirty="0"/>
              <a:t> </a:t>
            </a:r>
            <a:r>
              <a:rPr lang="en-GB" dirty="0" err="1"/>
              <a:t>এবং</a:t>
            </a:r>
            <a:r>
              <a:rPr lang="en-GB" dirty="0"/>
              <a:t> </a:t>
            </a:r>
            <a:r>
              <a:rPr lang="en-GB" dirty="0" err="1"/>
              <a:t>পরে</a:t>
            </a:r>
            <a:r>
              <a:rPr lang="en-GB" dirty="0"/>
              <a:t> </a:t>
            </a:r>
            <a:r>
              <a:rPr lang="en-GB" dirty="0" err="1"/>
              <a:t>সবাই</a:t>
            </a:r>
            <a:r>
              <a:rPr lang="en-GB" dirty="0"/>
              <a:t> </a:t>
            </a:r>
            <a:r>
              <a:rPr lang="en-GB" dirty="0" err="1"/>
              <a:t>আলোচনা</a:t>
            </a:r>
            <a:r>
              <a:rPr lang="en-GB" dirty="0"/>
              <a:t> </a:t>
            </a:r>
            <a:r>
              <a:rPr lang="en-GB" dirty="0" err="1"/>
              <a:t>করি</a:t>
            </a:r>
            <a:r>
              <a:rPr lang="en-GB" dirty="0"/>
              <a:t>: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455EA8-1D28-1EB2-0CFC-AAB1B09EF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8539" y="2548247"/>
            <a:ext cx="7211786" cy="3576143"/>
          </a:xfrm>
        </p:spPr>
      </p:pic>
    </p:spTree>
    <p:extLst>
      <p:ext uri="{BB962C8B-B14F-4D97-AF65-F5344CB8AC3E}">
        <p14:creationId xmlns:p14="http://schemas.microsoft.com/office/powerpoint/2010/main" val="115675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7624-1E2F-0AB0-A2C1-B4F8C7F2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মানসিক</a:t>
            </a:r>
            <a:r>
              <a:rPr lang="en-GB" sz="2400" dirty="0"/>
              <a:t> </a:t>
            </a:r>
            <a:r>
              <a:rPr lang="en-GB" sz="2400" dirty="0" err="1"/>
              <a:t>চাপ</a:t>
            </a:r>
            <a:r>
              <a:rPr lang="en-GB" sz="2400" dirty="0"/>
              <a:t> ও </a:t>
            </a:r>
            <a:r>
              <a:rPr lang="en-GB" sz="2400" dirty="0" err="1"/>
              <a:t>ভয়ের</a:t>
            </a:r>
            <a:r>
              <a:rPr lang="en-GB" sz="2400" dirty="0"/>
              <a:t> </a:t>
            </a:r>
            <a:r>
              <a:rPr lang="en-GB" sz="2400" dirty="0" err="1"/>
              <a:t>পরিস্থিতিতে</a:t>
            </a:r>
            <a:r>
              <a:rPr lang="en-GB" sz="2400" dirty="0"/>
              <a:t>  </a:t>
            </a:r>
            <a:r>
              <a:rPr lang="en-GB" sz="2400" dirty="0" err="1"/>
              <a:t>আমরা</a:t>
            </a:r>
            <a:r>
              <a:rPr lang="en-GB" sz="2400" dirty="0"/>
              <a:t> </a:t>
            </a:r>
            <a:r>
              <a:rPr lang="en-GB" sz="2400" dirty="0" err="1"/>
              <a:t>ধীর</a:t>
            </a:r>
            <a:r>
              <a:rPr lang="en-GB" sz="2400" dirty="0"/>
              <a:t> </a:t>
            </a:r>
            <a:r>
              <a:rPr lang="en-GB" sz="2400" dirty="0" err="1"/>
              <a:t>স্থির</a:t>
            </a:r>
            <a:r>
              <a:rPr lang="en-GB" sz="2400" dirty="0"/>
              <a:t> </a:t>
            </a:r>
            <a:r>
              <a:rPr lang="en-GB" sz="2400" dirty="0" err="1"/>
              <a:t>থাকার</a:t>
            </a:r>
            <a:r>
              <a:rPr lang="en-GB" sz="2400" dirty="0"/>
              <a:t> </a:t>
            </a:r>
            <a:r>
              <a:rPr lang="en-GB" sz="2400" dirty="0" err="1"/>
              <a:t>চেষ্টা</a:t>
            </a:r>
            <a:r>
              <a:rPr lang="en-GB" sz="2400" dirty="0"/>
              <a:t> </a:t>
            </a:r>
            <a:r>
              <a:rPr lang="en-GB" sz="2400" dirty="0" err="1"/>
              <a:t>করব</a:t>
            </a:r>
            <a:r>
              <a:rPr lang="en-GB" sz="2400" dirty="0"/>
              <a:t>: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EA9E2C-9439-DFED-B1E9-65EE991AD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871" y="1942110"/>
            <a:ext cx="9611590" cy="3849090"/>
          </a:xfrm>
        </p:spPr>
      </p:pic>
    </p:spTree>
    <p:extLst>
      <p:ext uri="{BB962C8B-B14F-4D97-AF65-F5344CB8AC3E}">
        <p14:creationId xmlns:p14="http://schemas.microsoft.com/office/powerpoint/2010/main" val="18471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1281-7103-AC25-BF7E-0F8817E6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আমরা</a:t>
            </a:r>
            <a:r>
              <a:rPr lang="en-GB" dirty="0"/>
              <a:t> </a:t>
            </a:r>
            <a:r>
              <a:rPr lang="en-GB" dirty="0" err="1"/>
              <a:t>আমাদের</a:t>
            </a:r>
            <a:r>
              <a:rPr lang="en-GB" dirty="0"/>
              <a:t> </a:t>
            </a:r>
            <a:r>
              <a:rPr lang="en-GB" dirty="0" err="1"/>
              <a:t>রাগ</a:t>
            </a:r>
            <a:r>
              <a:rPr lang="en-GB" dirty="0"/>
              <a:t> </a:t>
            </a:r>
            <a:r>
              <a:rPr lang="en-GB" dirty="0" err="1"/>
              <a:t>নিয়ন্ত্রণে</a:t>
            </a:r>
            <a:r>
              <a:rPr lang="en-GB" dirty="0"/>
              <a:t> </a:t>
            </a:r>
            <a:r>
              <a:rPr lang="en-GB" dirty="0" err="1"/>
              <a:t>রাখার</a:t>
            </a:r>
            <a:r>
              <a:rPr lang="en-GB" dirty="0"/>
              <a:t> </a:t>
            </a:r>
            <a:r>
              <a:rPr lang="en-GB" dirty="0" err="1"/>
              <a:t>চেষ্টা</a:t>
            </a:r>
            <a:r>
              <a:rPr lang="en-GB" dirty="0"/>
              <a:t> </a:t>
            </a:r>
            <a:r>
              <a:rPr lang="en-GB" dirty="0" err="1"/>
              <a:t>করব</a:t>
            </a:r>
            <a:r>
              <a:rPr lang="en-GB" dirty="0"/>
              <a:t>: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231BDE-B93C-B27B-403B-F565618F0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175" y="2141538"/>
            <a:ext cx="7174676" cy="4488852"/>
          </a:xfrm>
        </p:spPr>
      </p:pic>
    </p:spTree>
    <p:extLst>
      <p:ext uri="{BB962C8B-B14F-4D97-AF65-F5344CB8AC3E}">
        <p14:creationId xmlns:p14="http://schemas.microsoft.com/office/powerpoint/2010/main" val="53990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52B5-DCC7-73D4-EC8E-D16D5F56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সহপাঠীদের</a:t>
            </a:r>
            <a:r>
              <a:rPr lang="en-GB" dirty="0"/>
              <a:t> </a:t>
            </a:r>
            <a:r>
              <a:rPr lang="en-GB" dirty="0" err="1"/>
              <a:t>সাথে</a:t>
            </a:r>
            <a:r>
              <a:rPr lang="en-GB" dirty="0"/>
              <a:t> </a:t>
            </a:r>
            <a:r>
              <a:rPr lang="en-GB" dirty="0" err="1"/>
              <a:t>সু্ন্দর</a:t>
            </a:r>
            <a:r>
              <a:rPr lang="en-GB" dirty="0"/>
              <a:t> </a:t>
            </a:r>
            <a:r>
              <a:rPr lang="en-GB" dirty="0" err="1"/>
              <a:t>যোগাযোগ</a:t>
            </a:r>
            <a:r>
              <a:rPr lang="en-GB" dirty="0"/>
              <a:t> </a:t>
            </a:r>
            <a:r>
              <a:rPr lang="en-GB" dirty="0" err="1"/>
              <a:t>রাখতে</a:t>
            </a:r>
            <a:r>
              <a:rPr lang="en-GB" dirty="0"/>
              <a:t> </a:t>
            </a:r>
            <a:r>
              <a:rPr lang="en-GB" dirty="0" err="1"/>
              <a:t>হবে</a:t>
            </a:r>
            <a:r>
              <a:rPr lang="en-GB" dirty="0"/>
              <a:t>: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EDC1B2-C600-3D61-E058-822C8A38C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825" y="2141537"/>
            <a:ext cx="8708571" cy="4501223"/>
          </a:xfrm>
        </p:spPr>
      </p:pic>
    </p:spTree>
    <p:extLst>
      <p:ext uri="{BB962C8B-B14F-4D97-AF65-F5344CB8AC3E}">
        <p14:creationId xmlns:p14="http://schemas.microsoft.com/office/powerpoint/2010/main" val="224372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39CA-2D8D-647F-CFF6-96D16B80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সবার</a:t>
            </a:r>
            <a:r>
              <a:rPr lang="en-GB" dirty="0"/>
              <a:t> </a:t>
            </a:r>
            <a:r>
              <a:rPr lang="en-GB" dirty="0" err="1"/>
              <a:t>সাথে</a:t>
            </a:r>
            <a:r>
              <a:rPr lang="en-GB" dirty="0"/>
              <a:t> </a:t>
            </a:r>
            <a:r>
              <a:rPr lang="en-GB" dirty="0" err="1"/>
              <a:t>আমরা</a:t>
            </a:r>
            <a:r>
              <a:rPr lang="en-GB" dirty="0"/>
              <a:t> </a:t>
            </a:r>
            <a:r>
              <a:rPr lang="en-GB" dirty="0" err="1"/>
              <a:t>নিরাপদ</a:t>
            </a:r>
            <a:r>
              <a:rPr lang="en-GB" dirty="0"/>
              <a:t> </a:t>
            </a:r>
            <a:r>
              <a:rPr lang="en-GB" dirty="0" err="1"/>
              <a:t>সম্পর্ক</a:t>
            </a:r>
            <a:r>
              <a:rPr lang="en-GB" dirty="0"/>
              <a:t> </a:t>
            </a:r>
            <a:r>
              <a:rPr lang="en-GB" dirty="0" err="1"/>
              <a:t>তৈরি</a:t>
            </a:r>
            <a:r>
              <a:rPr lang="en-GB" dirty="0"/>
              <a:t> </a:t>
            </a:r>
            <a:r>
              <a:rPr lang="en-GB" dirty="0" err="1"/>
              <a:t>করব।কেউ</a:t>
            </a:r>
            <a:r>
              <a:rPr lang="en-GB" dirty="0"/>
              <a:t> </a:t>
            </a:r>
            <a:r>
              <a:rPr lang="en-GB" dirty="0" err="1"/>
              <a:t>কারো</a:t>
            </a:r>
            <a:r>
              <a:rPr lang="en-GB" dirty="0"/>
              <a:t> </a:t>
            </a:r>
            <a:r>
              <a:rPr lang="en-GB" dirty="0" err="1"/>
              <a:t>দ্বারা</a:t>
            </a:r>
            <a:r>
              <a:rPr lang="en-GB" dirty="0"/>
              <a:t> </a:t>
            </a:r>
            <a:r>
              <a:rPr lang="en-GB" dirty="0" err="1"/>
              <a:t>যাতে</a:t>
            </a:r>
            <a:r>
              <a:rPr lang="en-GB" dirty="0"/>
              <a:t> </a:t>
            </a:r>
            <a:r>
              <a:rPr lang="en-GB"/>
              <a:t>ক্ষতিগ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E7538A-457A-6492-8638-BE07232C3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598" y="2141537"/>
            <a:ext cx="7830292" cy="4439371"/>
          </a:xfrm>
        </p:spPr>
      </p:pic>
    </p:spTree>
    <p:extLst>
      <p:ext uri="{BB962C8B-B14F-4D97-AF65-F5344CB8AC3E}">
        <p14:creationId xmlns:p14="http://schemas.microsoft.com/office/powerpoint/2010/main" val="21952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Celestial</vt:lpstr>
      <vt:lpstr>Welcome </vt:lpstr>
      <vt:lpstr>পরিচয় – </vt:lpstr>
      <vt:lpstr>পাঠ্যপুস্তক পরিচয় :</vt:lpstr>
      <vt:lpstr>আলোচ্য অধ্যায়সমূহ:</vt:lpstr>
      <vt:lpstr> সবার একটি করে সুপার পাওয়ার আমরা লিখি এবং একটি বাক্সে রাখি এবং পরে সবাই আলোচনা করি:</vt:lpstr>
      <vt:lpstr>মানসিক চাপ ও ভয়ের পরিস্থিতিতে  আমরা ধীর স্থির থাকার চেষ্টা করব:</vt:lpstr>
      <vt:lpstr>আমরা আমাদের রাগ নিয়ন্ত্রণে রাখার চেষ্টা করব:</vt:lpstr>
      <vt:lpstr>সহপাঠীদের সাথে সু্ন্দর যোগাযোগ রাখতে হবে:</vt:lpstr>
      <vt:lpstr>সবার সাথে আমরা নিরাপদ সম্পর্ক তৈরি করব।কেউ কারো দ্বারা যাতে ক্ষতিগ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>sanchitaroy586@gmail.com</dc:creator>
  <cp:lastModifiedBy>sanchitaroy586@gmail.com</cp:lastModifiedBy>
  <cp:revision>2</cp:revision>
  <dcterms:created xsi:type="dcterms:W3CDTF">2023-11-06T10:26:36Z</dcterms:created>
  <dcterms:modified xsi:type="dcterms:W3CDTF">2023-11-08T14:12:24Z</dcterms:modified>
</cp:coreProperties>
</file>